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sldIdLst>
    <p:sldId id="256" r:id="rId2"/>
    <p:sldId id="268" r:id="rId3"/>
    <p:sldId id="265" r:id="rId4"/>
    <p:sldId id="272" r:id="rId5"/>
    <p:sldId id="259" r:id="rId6"/>
    <p:sldId id="270" r:id="rId7"/>
    <p:sldId id="271" r:id="rId8"/>
    <p:sldId id="257" r:id="rId9"/>
    <p:sldId id="27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A75306-96BA-481E-966A-09D5B4DE6480}" v="2" dt="2020-10-07T09:47:14.2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Rodrigues" userId="c47c7cf53e8259d1" providerId="LiveId" clId="{D9A75306-96BA-481E-966A-09D5B4DE6480}"/>
    <pc:docChg chg="custSel addSld modSld">
      <pc:chgData name="Joanna Rodrigues" userId="c47c7cf53e8259d1" providerId="LiveId" clId="{D9A75306-96BA-481E-966A-09D5B4DE6480}" dt="2020-10-07T09:48:28.625" v="61" actId="27636"/>
      <pc:docMkLst>
        <pc:docMk/>
      </pc:docMkLst>
      <pc:sldChg chg="modSp mod">
        <pc:chgData name="Joanna Rodrigues" userId="c47c7cf53e8259d1" providerId="LiveId" clId="{D9A75306-96BA-481E-966A-09D5B4DE6480}" dt="2020-10-07T09:48:28.625" v="61" actId="27636"/>
        <pc:sldMkLst>
          <pc:docMk/>
          <pc:sldMk cId="2914748422" sldId="265"/>
        </pc:sldMkLst>
        <pc:spChg chg="mod">
          <ac:chgData name="Joanna Rodrigues" userId="c47c7cf53e8259d1" providerId="LiveId" clId="{D9A75306-96BA-481E-966A-09D5B4DE6480}" dt="2020-10-07T09:48:28.625" v="61" actId="27636"/>
          <ac:spMkLst>
            <pc:docMk/>
            <pc:sldMk cId="2914748422" sldId="265"/>
            <ac:spMk id="4" creationId="{00000000-0000-0000-0000-000000000000}"/>
          </ac:spMkLst>
        </pc:spChg>
      </pc:sldChg>
      <pc:sldChg chg="modSp mod">
        <pc:chgData name="Joanna Rodrigues" userId="c47c7cf53e8259d1" providerId="LiveId" clId="{D9A75306-96BA-481E-966A-09D5B4DE6480}" dt="2020-10-07T09:41:29.149" v="41" actId="14100"/>
        <pc:sldMkLst>
          <pc:docMk/>
          <pc:sldMk cId="4095228266" sldId="272"/>
        </pc:sldMkLst>
        <pc:spChg chg="mod">
          <ac:chgData name="Joanna Rodrigues" userId="c47c7cf53e8259d1" providerId="LiveId" clId="{D9A75306-96BA-481E-966A-09D5B4DE6480}" dt="2020-10-07T09:41:29.149" v="41" actId="14100"/>
          <ac:spMkLst>
            <pc:docMk/>
            <pc:sldMk cId="4095228266" sldId="272"/>
            <ac:spMk id="2" creationId="{355D01D6-AEB2-4FF1-88BA-149C75FD4DD2}"/>
          </ac:spMkLst>
        </pc:spChg>
        <pc:spChg chg="mod">
          <ac:chgData name="Joanna Rodrigues" userId="c47c7cf53e8259d1" providerId="LiveId" clId="{D9A75306-96BA-481E-966A-09D5B4DE6480}" dt="2020-10-07T09:36:47.572" v="32" actId="2711"/>
          <ac:spMkLst>
            <pc:docMk/>
            <pc:sldMk cId="4095228266" sldId="272"/>
            <ac:spMk id="3" creationId="{79C06E46-740B-4433-ACF3-2606278DF27E}"/>
          </ac:spMkLst>
        </pc:spChg>
      </pc:sldChg>
      <pc:sldChg chg="addSp modSp add mod">
        <pc:chgData name="Joanna Rodrigues" userId="c47c7cf53e8259d1" providerId="LiveId" clId="{D9A75306-96BA-481E-966A-09D5B4DE6480}" dt="2020-10-07T09:47:19.221" v="59" actId="1076"/>
        <pc:sldMkLst>
          <pc:docMk/>
          <pc:sldMk cId="682720395" sldId="273"/>
        </pc:sldMkLst>
        <pc:spChg chg="mod">
          <ac:chgData name="Joanna Rodrigues" userId="c47c7cf53e8259d1" providerId="LiveId" clId="{D9A75306-96BA-481E-966A-09D5B4DE6480}" dt="2020-10-07T09:46:55.775" v="55" actId="20577"/>
          <ac:spMkLst>
            <pc:docMk/>
            <pc:sldMk cId="682720395" sldId="273"/>
            <ac:spMk id="2" creationId="{355D01D6-AEB2-4FF1-88BA-149C75FD4DD2}"/>
          </ac:spMkLst>
        </pc:spChg>
        <pc:spChg chg="mod">
          <ac:chgData name="Joanna Rodrigues" userId="c47c7cf53e8259d1" providerId="LiveId" clId="{D9A75306-96BA-481E-966A-09D5B4DE6480}" dt="2020-10-07T09:46:59.967" v="56" actId="20577"/>
          <ac:spMkLst>
            <pc:docMk/>
            <pc:sldMk cId="682720395" sldId="273"/>
            <ac:spMk id="3" creationId="{79C06E46-740B-4433-ACF3-2606278DF27E}"/>
          </ac:spMkLst>
        </pc:spChg>
        <pc:picChg chg="add mod">
          <ac:chgData name="Joanna Rodrigues" userId="c47c7cf53e8259d1" providerId="LiveId" clId="{D9A75306-96BA-481E-966A-09D5B4DE6480}" dt="2020-10-07T09:47:18.107" v="58" actId="1076"/>
          <ac:picMkLst>
            <pc:docMk/>
            <pc:sldMk cId="682720395" sldId="273"/>
            <ac:picMk id="4" creationId="{A4AD8360-9652-418B-9111-FE30F63B0149}"/>
          </ac:picMkLst>
        </pc:picChg>
        <pc:picChg chg="mod">
          <ac:chgData name="Joanna Rodrigues" userId="c47c7cf53e8259d1" providerId="LiveId" clId="{D9A75306-96BA-481E-966A-09D5B4DE6480}" dt="2020-10-07T09:47:19.221" v="59" actId="1076"/>
          <ac:picMkLst>
            <pc:docMk/>
            <pc:sldMk cId="682720395" sldId="273"/>
            <ac:picMk id="11" creationId="{2FEDC672-F5CA-4849-B016-4C4A65FEBB7A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</a:pPr>
          <a:r>
            <a:rPr lang="nl" dirty="0"/>
            <a:t>Inchecken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pPr rtl="0"/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</a:pPr>
          <a:r>
            <a:rPr lang="nl" dirty="0"/>
            <a:t>Afspraken/bedanken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pPr rtl="0"/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</a:pPr>
          <a:r>
            <a:rPr lang="nl" dirty="0"/>
            <a:t>Doel van de les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pPr rtl="0"/>
          <a:endParaRPr lang="en-US"/>
        </a:p>
      </dgm:t>
    </dgm:pt>
    <dgm:pt modelId="{D4056E4A-DF4C-45F1-9D91-93526D3D33C7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71143172-A4AF-4968-8ABD-26C1D5FB40BA}" type="pres">
      <dgm:prSet presAssocID="{40FC4FFE-8987-4A26-B7F4-8A516F18ADAE}" presName="compNode" presStyleCnt="0"/>
      <dgm:spPr/>
    </dgm:pt>
    <dgm:pt modelId="{B7171CF5-69CA-4DE3-B45F-A72FF20AB50B}" type="pres">
      <dgm:prSet presAssocID="{40FC4FFE-8987-4A26-B7F4-8A516F18ADAE}" presName="bgRect" presStyleLbl="bgShp" presStyleIdx="0" presStyleCnt="3"/>
      <dgm:spPr/>
    </dgm:pt>
    <dgm:pt modelId="{38055D09-0650-4B44-BEFC-0EE59D4375C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ragen"/>
        </a:ext>
      </dgm:extLst>
    </dgm:pt>
    <dgm:pt modelId="{889483F1-9708-4FD2-B258-395CCF0D7E5A}" type="pres">
      <dgm:prSet presAssocID="{40FC4FFE-8987-4A26-B7F4-8A516F18ADAE}" presName="spaceRect" presStyleCnt="0"/>
      <dgm:spPr/>
    </dgm:pt>
    <dgm:pt modelId="{4C75A170-08BD-43EE-BCFD-AD9FB80F4E2C}" type="pres">
      <dgm:prSet presAssocID="{40FC4FFE-8987-4A26-B7F4-8A516F18ADAE}" presName="parTx" presStyleLbl="revTx" presStyleIdx="0" presStyleCnt="3">
        <dgm:presLayoutVars>
          <dgm:chMax val="0"/>
          <dgm:chPref val="0"/>
        </dgm:presLayoutVars>
      </dgm:prSet>
      <dgm:spPr/>
    </dgm:pt>
    <dgm:pt modelId="{4CE15DD0-A33D-4D32-8B28-A448B24CA79D}" type="pres">
      <dgm:prSet presAssocID="{5B62599A-5C9B-48E7-896E-EA782AC60C8B}" presName="sibTrans" presStyleCnt="0"/>
      <dgm:spPr/>
    </dgm:pt>
    <dgm:pt modelId="{268BF029-B549-4C15-B75C-65021550C365}" type="pres">
      <dgm:prSet presAssocID="{49225C73-1633-42F1-AB3B-7CB183E5F8B8}" presName="compNode" presStyleCnt="0"/>
      <dgm:spPr/>
    </dgm:pt>
    <dgm:pt modelId="{3065F224-C2E5-43DF-A4EC-AE2180B7BE5D}" type="pres">
      <dgm:prSet presAssocID="{49225C73-1633-42F1-AB3B-7CB183E5F8B8}" presName="bgRect" presStyleLbl="bgShp" presStyleIdx="1" presStyleCnt="3"/>
      <dgm:spPr/>
    </dgm:pt>
    <dgm:pt modelId="{BDFE9327-AFCC-4061-BACC-834DAA03FD95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aslokaal"/>
        </a:ext>
      </dgm:extLst>
    </dgm:pt>
    <dgm:pt modelId="{75A7C5F5-7B07-4EFB-9E65-263BBCE91E39}" type="pres">
      <dgm:prSet presAssocID="{49225C73-1633-42F1-AB3B-7CB183E5F8B8}" presName="spaceRect" presStyleCnt="0"/>
      <dgm:spPr/>
    </dgm:pt>
    <dgm:pt modelId="{9D955E98-BE6C-4AA0-A135-6644BEF081F8}" type="pres">
      <dgm:prSet presAssocID="{49225C73-1633-42F1-AB3B-7CB183E5F8B8}" presName="parTx" presStyleLbl="revTx" presStyleIdx="1" presStyleCnt="3">
        <dgm:presLayoutVars>
          <dgm:chMax val="0"/>
          <dgm:chPref val="0"/>
        </dgm:presLayoutVars>
      </dgm:prSet>
      <dgm:spPr/>
    </dgm:pt>
    <dgm:pt modelId="{8EA7D705-5B43-4031-88ED-B366086E9913}" type="pres">
      <dgm:prSet presAssocID="{9646853A-8964-4519-A5B1-0B7D18B2983D}" presName="sibTrans" presStyleCnt="0"/>
      <dgm:spPr/>
    </dgm:pt>
    <dgm:pt modelId="{C316D0BC-095F-4029-A3DB-8AC775D54F56}" type="pres">
      <dgm:prSet presAssocID="{1C383F32-22E8-4F62-A3E0-BDC3D5F48992}" presName="compNode" presStyleCnt="0"/>
      <dgm:spPr/>
    </dgm:pt>
    <dgm:pt modelId="{73901C7A-DF1B-421E-A474-79195031CF91}" type="pres">
      <dgm:prSet presAssocID="{1C383F32-22E8-4F62-A3E0-BDC3D5F48992}" presName="bgRect" presStyleLbl="bgShp" presStyleIdx="2" presStyleCnt="3"/>
      <dgm:spPr/>
    </dgm:pt>
    <dgm:pt modelId="{C0180B69-6E3D-4D16-B093-53F6B7EF236E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rsenen in hoofd"/>
        </a:ext>
      </dgm:extLst>
    </dgm:pt>
    <dgm:pt modelId="{E76350AA-ED84-48DA-A638-3811BAE6209E}" type="pres">
      <dgm:prSet presAssocID="{1C383F32-22E8-4F62-A3E0-BDC3D5F48992}" presName="spaceRect" presStyleCnt="0"/>
      <dgm:spPr/>
    </dgm:pt>
    <dgm:pt modelId="{6C7FC247-E6CB-4B13-98D0-159FA35E01EB}" type="pres">
      <dgm:prSet presAssocID="{1C383F32-22E8-4F62-A3E0-BDC3D5F4899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0641E82F-DF38-4AB6-B9F3-9AFEE7DB9BC6}" type="presOf" srcId="{40FC4FFE-8987-4A26-B7F4-8A516F18ADAE}" destId="{4C75A170-08BD-43EE-BCFD-AD9FB80F4E2C}" srcOrd="0" destOrd="0" presId="urn:microsoft.com/office/officeart/2018/2/layout/IconVerticalSolidList"/>
    <dgm:cxn modelId="{DCFAE644-A0EE-4CC7-AC63-C262AEA0CFFE}" type="presOf" srcId="{49225C73-1633-42F1-AB3B-7CB183E5F8B8}" destId="{9D955E98-BE6C-4AA0-A135-6644BEF081F8}" srcOrd="0" destOrd="0" presId="urn:microsoft.com/office/officeart/2018/2/layout/IconVerticalSolidList"/>
    <dgm:cxn modelId="{73FF4B46-AB65-40EE-9D8A-30C49B5BCFD6}" type="presOf" srcId="{1C383F32-22E8-4F62-A3E0-BDC3D5F48992}" destId="{6C7FC247-E6CB-4B13-98D0-159FA35E01EB}" srcOrd="0" destOrd="0" presId="urn:microsoft.com/office/officeart/2018/2/layout/IconVerticalSolid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64DF18E1-6BA4-4F5F-AA71-3C2D04E18E5B}" type="presOf" srcId="{01A66772-F185-4D58-B8BB-E9370D7A7A2B}" destId="{D4056E4A-DF4C-45F1-9D91-93526D3D33C7}" srcOrd="0" destOrd="0" presId="urn:microsoft.com/office/officeart/2018/2/layout/IconVerticalSolidList"/>
    <dgm:cxn modelId="{6B4EBAFD-E5A9-42ED-93BC-9E1A56A675C8}" type="presParOf" srcId="{D4056E4A-DF4C-45F1-9D91-93526D3D33C7}" destId="{71143172-A4AF-4968-8ABD-26C1D5FB40BA}" srcOrd="0" destOrd="0" presId="urn:microsoft.com/office/officeart/2018/2/layout/IconVerticalSolidList"/>
    <dgm:cxn modelId="{23463F34-33F9-41E2-8F00-21E593B108FA}" type="presParOf" srcId="{71143172-A4AF-4968-8ABD-26C1D5FB40BA}" destId="{B7171CF5-69CA-4DE3-B45F-A72FF20AB50B}" srcOrd="0" destOrd="0" presId="urn:microsoft.com/office/officeart/2018/2/layout/IconVerticalSolidList"/>
    <dgm:cxn modelId="{1E4B84F7-5B0A-4ADF-934A-A3B12AF80F7F}" type="presParOf" srcId="{71143172-A4AF-4968-8ABD-26C1D5FB40BA}" destId="{38055D09-0650-4B44-BEFC-0EE59D4375C5}" srcOrd="1" destOrd="0" presId="urn:microsoft.com/office/officeart/2018/2/layout/IconVerticalSolidList"/>
    <dgm:cxn modelId="{61C54D19-A829-4492-ACE1-FFD158DD7190}" type="presParOf" srcId="{71143172-A4AF-4968-8ABD-26C1D5FB40BA}" destId="{889483F1-9708-4FD2-B258-395CCF0D7E5A}" srcOrd="2" destOrd="0" presId="urn:microsoft.com/office/officeart/2018/2/layout/IconVerticalSolidList"/>
    <dgm:cxn modelId="{041DD2DD-4E71-48F4-9996-5B1C86DDC145}" type="presParOf" srcId="{71143172-A4AF-4968-8ABD-26C1D5FB40BA}" destId="{4C75A170-08BD-43EE-BCFD-AD9FB80F4E2C}" srcOrd="3" destOrd="0" presId="urn:microsoft.com/office/officeart/2018/2/layout/IconVerticalSolidList"/>
    <dgm:cxn modelId="{C5C1B51A-D8E1-4D09-BFB4-405EC5CCC30D}" type="presParOf" srcId="{D4056E4A-DF4C-45F1-9D91-93526D3D33C7}" destId="{4CE15DD0-A33D-4D32-8B28-A448B24CA79D}" srcOrd="1" destOrd="0" presId="urn:microsoft.com/office/officeart/2018/2/layout/IconVerticalSolidList"/>
    <dgm:cxn modelId="{209CF730-63E9-49E1-A240-2B1601B74F3B}" type="presParOf" srcId="{D4056E4A-DF4C-45F1-9D91-93526D3D33C7}" destId="{268BF029-B549-4C15-B75C-65021550C365}" srcOrd="2" destOrd="0" presId="urn:microsoft.com/office/officeart/2018/2/layout/IconVerticalSolidList"/>
    <dgm:cxn modelId="{4C5537BB-325F-48E1-99D6-4D2532736FEC}" type="presParOf" srcId="{268BF029-B549-4C15-B75C-65021550C365}" destId="{3065F224-C2E5-43DF-A4EC-AE2180B7BE5D}" srcOrd="0" destOrd="0" presId="urn:microsoft.com/office/officeart/2018/2/layout/IconVerticalSolidList"/>
    <dgm:cxn modelId="{D03B4770-4928-413B-AEB0-11B0ACF47D75}" type="presParOf" srcId="{268BF029-B549-4C15-B75C-65021550C365}" destId="{BDFE9327-AFCC-4061-BACC-834DAA03FD95}" srcOrd="1" destOrd="0" presId="urn:microsoft.com/office/officeart/2018/2/layout/IconVerticalSolidList"/>
    <dgm:cxn modelId="{034AD42A-E875-4A74-A714-8B103A4CC1FD}" type="presParOf" srcId="{268BF029-B549-4C15-B75C-65021550C365}" destId="{75A7C5F5-7B07-4EFB-9E65-263BBCE91E39}" srcOrd="2" destOrd="0" presId="urn:microsoft.com/office/officeart/2018/2/layout/IconVerticalSolidList"/>
    <dgm:cxn modelId="{1288126B-F653-4B70-9D50-B388B9116CFC}" type="presParOf" srcId="{268BF029-B549-4C15-B75C-65021550C365}" destId="{9D955E98-BE6C-4AA0-A135-6644BEF081F8}" srcOrd="3" destOrd="0" presId="urn:microsoft.com/office/officeart/2018/2/layout/IconVerticalSolidList"/>
    <dgm:cxn modelId="{335C4460-1AA7-46A7-BB5B-FE93D13368C3}" type="presParOf" srcId="{D4056E4A-DF4C-45F1-9D91-93526D3D33C7}" destId="{8EA7D705-5B43-4031-88ED-B366086E9913}" srcOrd="3" destOrd="0" presId="urn:microsoft.com/office/officeart/2018/2/layout/IconVerticalSolidList"/>
    <dgm:cxn modelId="{248843AD-BB38-4EC1-B675-992DD351BBE3}" type="presParOf" srcId="{D4056E4A-DF4C-45F1-9D91-93526D3D33C7}" destId="{C316D0BC-095F-4029-A3DB-8AC775D54F56}" srcOrd="4" destOrd="0" presId="urn:microsoft.com/office/officeart/2018/2/layout/IconVerticalSolidList"/>
    <dgm:cxn modelId="{5683FB03-FDDD-444A-81CF-DEA96A092640}" type="presParOf" srcId="{C316D0BC-095F-4029-A3DB-8AC775D54F56}" destId="{73901C7A-DF1B-421E-A474-79195031CF91}" srcOrd="0" destOrd="0" presId="urn:microsoft.com/office/officeart/2018/2/layout/IconVerticalSolidList"/>
    <dgm:cxn modelId="{769A03B6-9A04-47C9-ABCA-80D4EAB994DA}" type="presParOf" srcId="{C316D0BC-095F-4029-A3DB-8AC775D54F56}" destId="{C0180B69-6E3D-4D16-B093-53F6B7EF236E}" srcOrd="1" destOrd="0" presId="urn:microsoft.com/office/officeart/2018/2/layout/IconVerticalSolidList"/>
    <dgm:cxn modelId="{48282A44-5FEC-4EC4-B1F8-9D42E0ADABC2}" type="presParOf" srcId="{C316D0BC-095F-4029-A3DB-8AC775D54F56}" destId="{E76350AA-ED84-48DA-A638-3811BAE6209E}" srcOrd="2" destOrd="0" presId="urn:microsoft.com/office/officeart/2018/2/layout/IconVerticalSolidList"/>
    <dgm:cxn modelId="{A3362AEE-0731-4E40-B237-01817914E403}" type="presParOf" srcId="{C316D0BC-095F-4029-A3DB-8AC775D54F56}" destId="{6C7FC247-E6CB-4B13-98D0-159FA35E01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71CF5-69CA-4DE3-B45F-A72FF20AB50B}">
      <dsp:nvSpPr>
        <dsp:cNvPr id="0" name=""/>
        <dsp:cNvSpPr/>
      </dsp:nvSpPr>
      <dsp:spPr>
        <a:xfrm>
          <a:off x="0" y="651"/>
          <a:ext cx="6858000" cy="15236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55D09-0650-4B44-BEFC-0EE59D4375C5}">
      <dsp:nvSpPr>
        <dsp:cNvPr id="0" name=""/>
        <dsp:cNvSpPr/>
      </dsp:nvSpPr>
      <dsp:spPr>
        <a:xfrm>
          <a:off x="460897" y="343467"/>
          <a:ext cx="837995" cy="8379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5A170-08BD-43EE-BCFD-AD9FB80F4E2C}">
      <dsp:nvSpPr>
        <dsp:cNvPr id="0" name=""/>
        <dsp:cNvSpPr/>
      </dsp:nvSpPr>
      <dsp:spPr>
        <a:xfrm>
          <a:off x="1759790" y="651"/>
          <a:ext cx="5098209" cy="152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1" tIns="161251" rIns="161251" bIns="16125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" sz="2500" kern="1200" dirty="0"/>
            <a:t>Inchecken</a:t>
          </a:r>
        </a:p>
      </dsp:txBody>
      <dsp:txXfrm>
        <a:off x="1759790" y="651"/>
        <a:ext cx="5098209" cy="1523627"/>
      </dsp:txXfrm>
    </dsp:sp>
    <dsp:sp modelId="{3065F224-C2E5-43DF-A4EC-AE2180B7BE5D}">
      <dsp:nvSpPr>
        <dsp:cNvPr id="0" name=""/>
        <dsp:cNvSpPr/>
      </dsp:nvSpPr>
      <dsp:spPr>
        <a:xfrm>
          <a:off x="0" y="1905186"/>
          <a:ext cx="6858000" cy="15236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E9327-AFCC-4061-BACC-834DAA03FD95}">
      <dsp:nvSpPr>
        <dsp:cNvPr id="0" name=""/>
        <dsp:cNvSpPr/>
      </dsp:nvSpPr>
      <dsp:spPr>
        <a:xfrm>
          <a:off x="460897" y="2248002"/>
          <a:ext cx="837995" cy="837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55E98-BE6C-4AA0-A135-6644BEF081F8}">
      <dsp:nvSpPr>
        <dsp:cNvPr id="0" name=""/>
        <dsp:cNvSpPr/>
      </dsp:nvSpPr>
      <dsp:spPr>
        <a:xfrm>
          <a:off x="1759790" y="1905186"/>
          <a:ext cx="5098209" cy="152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1" tIns="161251" rIns="161251" bIns="16125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" sz="2500" kern="1200" dirty="0"/>
            <a:t>Afspraken/bedanken</a:t>
          </a:r>
        </a:p>
      </dsp:txBody>
      <dsp:txXfrm>
        <a:off x="1759790" y="1905186"/>
        <a:ext cx="5098209" cy="1523627"/>
      </dsp:txXfrm>
    </dsp:sp>
    <dsp:sp modelId="{73901C7A-DF1B-421E-A474-79195031CF91}">
      <dsp:nvSpPr>
        <dsp:cNvPr id="0" name=""/>
        <dsp:cNvSpPr/>
      </dsp:nvSpPr>
      <dsp:spPr>
        <a:xfrm>
          <a:off x="0" y="3809720"/>
          <a:ext cx="6858000" cy="15236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80B69-6E3D-4D16-B093-53F6B7EF236E}">
      <dsp:nvSpPr>
        <dsp:cNvPr id="0" name=""/>
        <dsp:cNvSpPr/>
      </dsp:nvSpPr>
      <dsp:spPr>
        <a:xfrm>
          <a:off x="460897" y="4152537"/>
          <a:ext cx="837995" cy="837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FC247-E6CB-4B13-98D0-159FA35E01EB}">
      <dsp:nvSpPr>
        <dsp:cNvPr id="0" name=""/>
        <dsp:cNvSpPr/>
      </dsp:nvSpPr>
      <dsp:spPr>
        <a:xfrm>
          <a:off x="1759790" y="3809720"/>
          <a:ext cx="5098209" cy="152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1" tIns="161251" rIns="161251" bIns="16125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" sz="2500" kern="1200" dirty="0"/>
            <a:t>Doel van de les</a:t>
          </a:r>
        </a:p>
      </dsp:txBody>
      <dsp:txXfrm>
        <a:off x="1759790" y="3809720"/>
        <a:ext cx="5098209" cy="1523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FE853-40B8-47E6-9B29-34E479495E35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A1453-3213-4C05-8CF3-6A6CD423E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5785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nl-NL" noProof="0" smtClean="0"/>
              <a:t>3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1926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2A679-A1F4-4CF4-9C27-524AE88C5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1D7F2B5-C6A4-4B2C-B568-2C2DB37B5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AE4EB1-16B3-4563-8E58-E163CAD1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401F-073F-4729-9253-DBFC7A4E751B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5946AA-3E5D-4224-A9DF-8FB6ACB2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162D24-5FA9-4F2F-A0DE-B534C9FCE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7464-77C3-4DF6-B644-900D667977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9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85300-4050-4923-A8F2-0DB7CDE5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3EFB65-F9E8-4BEE-8B14-20C33A8D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7F9665-117B-4840-A99B-F89F73127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75F961-A37A-4E15-A65A-F068CD50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7C00D2-B0BF-4DB9-B96D-9BD632F8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3EB495-FE91-4EEE-B3F7-D9662652C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82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604DA-9D12-4D68-9293-249B052D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6F1BEB-419B-4C9A-877E-BE666804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D79BFD-B70B-4370-810F-7CF6B466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396035-7811-45D0-80C7-D29E35DB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1725F8-F362-46A1-B672-7182E143E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36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DE85DBC-2D82-4C5D-BA18-FF7D6F051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2974D0-E01D-4D4A-9F36-7F2B2A029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CDCCE5-B69E-4974-BF4E-A1F0A1CD4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8401F-073F-4729-9253-DBFC7A4E751B}" type="datetimeFigureOut">
              <a:rPr lang="nl-NL" smtClean="0"/>
              <a:t>7-10-2020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238F85-67F3-4BAE-85C3-07613254A6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700604-B8A0-4434-B5BC-F2C42A7FE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27464-77C3-4DF6-B644-900D667977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36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1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DQSIkWdsW0yxEjajBLZtrQAAAAAAAAAAAAZAAI1Y3RxUQUYzR0NDUEVEVks3STY3TFIyNVk2MFBKOC4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adlet.com/joannarodrigues23/z3kyjdz58q2uihx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machines.nl/nieuws/betekenis-van-de-wassymbolen-op-het-waslabe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bing.com/videos/search?q=schoonmaak+oudere&amp;&amp;view=detail&amp;mid=49A7BE4194824902FC2849A7BE4194824902FC28&amp;rvsmid=EF520F2620221DEEDC20EF520F2620221DEEDC20&amp;FORM=VDRVRV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padlet.com/joannarodrigues23/2o1vync11p6ahxb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2FEDC672-F5CA-4849-B016-4C4A65FEB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8133" b="68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55D01D6-AEB2-4FF1-88BA-149C75FD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nl-NL"/>
              <a:t>Huishoudkunde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C06E46-740B-4433-ACF3-2606278DF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6138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DCFBC2F-0670-440F-A69D-0E0599884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85712" y="609599"/>
            <a:ext cx="2839514" cy="1741412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/>
              <a:t>Joanna Varela</a:t>
            </a:r>
          </a:p>
          <a:p>
            <a:r>
              <a:rPr lang="en-US" sz="2900" dirty="0"/>
              <a:t>42 </a:t>
            </a:r>
            <a:r>
              <a:rPr lang="en-US" sz="2900" dirty="0" err="1"/>
              <a:t>jaar</a:t>
            </a:r>
            <a:r>
              <a:rPr lang="en-US" sz="2900" dirty="0"/>
              <a:t> oud </a:t>
            </a:r>
          </a:p>
          <a:p>
            <a:r>
              <a:rPr lang="en-US" sz="2900" dirty="0"/>
              <a:t>Docent </a:t>
            </a:r>
            <a:r>
              <a:rPr lang="en-US" sz="2900" dirty="0" err="1"/>
              <a:t>i.o</a:t>
            </a:r>
            <a:r>
              <a:rPr lang="en-US" sz="2900" dirty="0"/>
              <a:t>. 3e </a:t>
            </a:r>
            <a:r>
              <a:rPr lang="en-US" sz="2900" dirty="0" err="1"/>
              <a:t>jaars</a:t>
            </a:r>
            <a:endParaRPr lang="en-US" sz="2900" dirty="0"/>
          </a:p>
          <a:p>
            <a:r>
              <a:rPr lang="en-US" sz="2900" dirty="0" err="1"/>
              <a:t>Vasculair</a:t>
            </a:r>
            <a:r>
              <a:rPr lang="en-US" sz="2900" dirty="0"/>
              <a:t> </a:t>
            </a:r>
            <a:r>
              <a:rPr lang="en-US" sz="2900" dirty="0" err="1"/>
              <a:t>diagnostisch</a:t>
            </a:r>
            <a:r>
              <a:rPr lang="en-US" sz="2900" dirty="0"/>
              <a:t> </a:t>
            </a:r>
            <a:r>
              <a:rPr lang="en-US" sz="2900" dirty="0" err="1"/>
              <a:t>laborant</a:t>
            </a:r>
            <a:endParaRPr lang="en-US" sz="2900" dirty="0"/>
          </a:p>
          <a:p>
            <a:r>
              <a:rPr lang="en-US" sz="2900" dirty="0"/>
              <a:t>Wie </a:t>
            </a:r>
            <a:r>
              <a:rPr lang="en-US" sz="2900" dirty="0" err="1"/>
              <a:t>zijn</a:t>
            </a:r>
            <a:r>
              <a:rPr lang="en-US" sz="2900" dirty="0"/>
              <a:t> </a:t>
            </a:r>
            <a:r>
              <a:rPr lang="en-US" sz="2900" dirty="0" err="1"/>
              <a:t>jullie</a:t>
            </a:r>
            <a:r>
              <a:rPr lang="en-US" sz="2900" dirty="0"/>
              <a:t>?</a:t>
            </a:r>
          </a:p>
          <a:p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623A175E-E7F8-47FA-85FA-F35369A3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 rtl="0">
              <a:defRPr lang="nl-nl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Aft>
                <a:spcPts val="600"/>
              </a:spcAft>
            </a:pPr>
            <a:endParaRPr lang="en-US" dirty="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706348"/>
              </p:ext>
            </p:extLst>
          </p:nvPr>
        </p:nvGraphicFramePr>
        <p:xfrm>
          <a:off x="685800" y="609600"/>
          <a:ext cx="6858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kstvak 12">
            <a:extLst>
              <a:ext uri="{FF2B5EF4-FFF2-40B4-BE49-F238E27FC236}">
                <a16:creationId xmlns:a16="http://schemas.microsoft.com/office/drawing/2014/main" id="{804AF7AA-2477-4F67-B9D9-D0198AAAF7F9}"/>
              </a:ext>
            </a:extLst>
          </p:cNvPr>
          <p:cNvSpPr txBox="1"/>
          <p:nvPr/>
        </p:nvSpPr>
        <p:spPr>
          <a:xfrm>
            <a:off x="8485712" y="2351011"/>
            <a:ext cx="269127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Interactief samen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Check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Kennisbundel aan, scherm 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Respect voor elkaar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Steek een handje 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Laat elkaar uitpraten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Wees jezelf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Wat vinden jullie belangrijk?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Verdieping op aanvraag</a:t>
            </a:r>
          </a:p>
          <a:p>
            <a:endParaRPr lang="nl-NL" dirty="0"/>
          </a:p>
        </p:txBody>
      </p:sp>
      <p:pic>
        <p:nvPicPr>
          <p:cNvPr id="16" name="Graphic 15" descr="Contour van grappig gezicht">
            <a:extLst>
              <a:ext uri="{FF2B5EF4-FFF2-40B4-BE49-F238E27FC236}">
                <a16:creationId xmlns:a16="http://schemas.microsoft.com/office/drawing/2014/main" id="{3D4329A9-00B8-49CE-821A-467EB67665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95428" y="2541973"/>
            <a:ext cx="489751" cy="489751"/>
          </a:xfrm>
          <a:prstGeom prst="rect">
            <a:avLst/>
          </a:prstGeom>
        </p:spPr>
      </p:pic>
      <p:pic>
        <p:nvPicPr>
          <p:cNvPr id="18" name="Graphic 17" descr="Contour van huilend gezicht">
            <a:extLst>
              <a:ext uri="{FF2B5EF4-FFF2-40B4-BE49-F238E27FC236}">
                <a16:creationId xmlns:a16="http://schemas.microsoft.com/office/drawing/2014/main" id="{A0D2ACBE-A041-4A6D-B04F-DD563F1267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91331" y="2546412"/>
            <a:ext cx="489751" cy="489751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09938976-4509-40E8-A038-BC3688E280F0}"/>
              </a:ext>
            </a:extLst>
          </p:cNvPr>
          <p:cNvSpPr txBox="1"/>
          <p:nvPr/>
        </p:nvSpPr>
        <p:spPr>
          <a:xfrm>
            <a:off x="8842159" y="5033638"/>
            <a:ext cx="26912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Uitleg toetsing</a:t>
            </a:r>
            <a:r>
              <a:rPr lang="nl-NL" sz="1400" dirty="0">
                <a:sym typeface="Wingdings" panose="05000000000000000000" pitchFamily="2" charset="2"/>
              </a:rPr>
              <a:t> online open </a:t>
            </a:r>
            <a:r>
              <a:rPr lang="nl-NL" sz="1400" dirty="0" err="1">
                <a:sym typeface="Wingdings" panose="05000000000000000000" pitchFamily="2" charset="2"/>
              </a:rPr>
              <a:t>powerpoint</a:t>
            </a:r>
            <a:r>
              <a:rPr lang="nl-NL" sz="1400" dirty="0">
                <a:sym typeface="Wingdings" panose="05000000000000000000" pitchFamily="2" charset="2"/>
              </a:rPr>
              <a:t> toets</a:t>
            </a:r>
            <a:endParaRPr lang="nl-N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Instructie </a:t>
            </a:r>
            <a:r>
              <a:rPr lang="nl-NL" sz="1400" dirty="0" err="1"/>
              <a:t>padlet</a:t>
            </a:r>
            <a:endParaRPr lang="nl-N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Wat hebben jullie eraan?</a:t>
            </a: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Bedankt</a:t>
            </a:r>
            <a: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voor</a:t>
            </a:r>
            <a: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jullie</a:t>
            </a:r>
            <a: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feedback </a:t>
            </a:r>
            <a:r>
              <a:rPr lang="en-US" sz="36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vorige</a:t>
            </a:r>
            <a: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week</a:t>
            </a:r>
            <a:b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Evaluatie</a:t>
            </a:r>
            <a:r>
              <a:rPr lang="en-US" sz="36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invullen</a:t>
            </a:r>
            <a:endParaRPr lang="en-US" sz="3600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04672" y="2421683"/>
            <a:ext cx="4765949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u="sng" dirty="0">
                <a:solidFill>
                  <a:srgbClr val="000000"/>
                </a:solidFill>
                <a:effectLst/>
                <a:hlinkClick r:id="rId3"/>
              </a:rPr>
              <a:t>https://forms.office.com/Pages/ResponsePage.aspx?id=DQSIkWdsW0yxEjajBLZtrQAAAAAAAAAAAAZAAI1Y3RxUQUYzR0NDUEVEVks3STY3TFIyNVk2MFBKOC4u</a:t>
            </a:r>
            <a:endParaRPr lang="en-US" sz="1800" dirty="0">
              <a:solidFill>
                <a:srgbClr val="000000"/>
              </a:solidFill>
              <a:effectLst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F01C08E-3904-45FC-8B68-FF302BAF7B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4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>
            <a:extLst>
              <a:ext uri="{FF2B5EF4-FFF2-40B4-BE49-F238E27FC236}">
                <a16:creationId xmlns:a16="http://schemas.microsoft.com/office/drawing/2014/main" id="{2FEDC672-F5CA-4849-B016-4C4A65FEB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8133" b="68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55D01D6-AEB2-4FF1-88BA-149C75FD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990" y="822960"/>
            <a:ext cx="10429842" cy="1325880"/>
          </a:xfrm>
        </p:spPr>
        <p:txBody>
          <a:bodyPr anchor="b">
            <a:normAutofit fontScale="90000"/>
          </a:bodyPr>
          <a:lstStyle/>
          <a:p>
            <a:br>
              <a:rPr lang="nl-NL" dirty="0"/>
            </a:br>
            <a:r>
              <a:rPr lang="nl-NL" dirty="0"/>
              <a:t>Leerdoel/Overzicht les</a:t>
            </a:r>
            <a:br>
              <a:rPr lang="nl-NL" dirty="0"/>
            </a:br>
            <a:r>
              <a:rPr lang="nl-NL" dirty="0"/>
              <a:t>Week 6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C06E46-740B-4433-ACF3-2606278DF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012" y="1935332"/>
            <a:ext cx="10358820" cy="4099708"/>
          </a:xfrm>
        </p:spPr>
        <p:txBody>
          <a:bodyPr anchor="t">
            <a:normAutofit fontScale="92500"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 student kan werken volgens richtlijnen, protocollen en voorschriften bij het onderhouden van textiel.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 student ondersteunt de zorgvrager bij het verzorgen van textiel volgens richtlijnen van de organisatie en afspraken uit het zorgplan.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 student kan uitleggen wat het verschil is tussen een samenstellingsetiket en het behandelingsetiket.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/>
              <a:t>Padlet</a:t>
            </a:r>
            <a:r>
              <a:rPr lang="nl-NL" dirty="0"/>
              <a:t> Voeding </a:t>
            </a:r>
            <a:r>
              <a:rPr lang="nl-NL" dirty="0">
                <a:sym typeface="Wingdings" panose="05000000000000000000" pitchFamily="2" charset="2"/>
              </a:rPr>
              <a:t> communiceert met </a:t>
            </a:r>
            <a:r>
              <a:rPr lang="nl-NL" dirty="0" err="1">
                <a:sym typeface="Wingdings" panose="05000000000000000000" pitchFamily="2" charset="2"/>
              </a:rPr>
              <a:t>powerpoint</a:t>
            </a:r>
            <a:r>
              <a:rPr lang="nl-NL" dirty="0">
                <a:sym typeface="Wingdings" panose="05000000000000000000" pitchFamily="2" charset="2"/>
              </a:rPr>
              <a:t> voeding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Filmpje en site wasvoorschriften  communiceert met </a:t>
            </a:r>
            <a:r>
              <a:rPr lang="nl-NL" dirty="0" err="1">
                <a:sym typeface="Wingdings" panose="05000000000000000000" pitchFamily="2" charset="2"/>
              </a:rPr>
              <a:t>padlet</a:t>
            </a:r>
            <a:r>
              <a:rPr lang="nl-NL" dirty="0">
                <a:sym typeface="Wingdings" panose="05000000000000000000" pitchFamily="2" charset="2"/>
              </a:rPr>
              <a:t> werkplan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>
                <a:sym typeface="Wingdings" panose="05000000000000000000" pitchFamily="2" charset="2"/>
              </a:rPr>
              <a:t>Padlet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werkplanPP</a:t>
            </a:r>
            <a:r>
              <a:rPr lang="nl-NL" dirty="0">
                <a:sym typeface="Wingdings" panose="05000000000000000000" pitchFamily="2" charset="2"/>
              </a:rPr>
              <a:t> wonen en huishouden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De </a:t>
            </a:r>
            <a:r>
              <a:rPr lang="nl-NL" dirty="0" err="1">
                <a:sym typeface="Wingdings" panose="05000000000000000000" pitchFamily="2" charset="2"/>
              </a:rPr>
              <a:t>padletscommuniceren</a:t>
            </a:r>
            <a:r>
              <a:rPr lang="nl-NL" dirty="0">
                <a:sym typeface="Wingdings" panose="05000000000000000000" pitchFamily="2" charset="2"/>
              </a:rPr>
              <a:t> met toetsing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522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6E7D3D8-E536-4E12-A581-96DAC39F30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9941"/>
          <a:stretch/>
        </p:blipFill>
        <p:spPr>
          <a:xfrm>
            <a:off x="-6" y="10"/>
            <a:ext cx="6099048" cy="6857990"/>
          </a:xfrm>
          <a:prstGeom prst="rect">
            <a:avLst/>
          </a:prstGeom>
        </p:spPr>
      </p:pic>
      <p:pic>
        <p:nvPicPr>
          <p:cNvPr id="11" name="Picture 3" descr="Afbeelding met object, tafel, kleurrijk&#10;&#10;Automatisch gegenereerde beschrijving">
            <a:extLst>
              <a:ext uri="{FF2B5EF4-FFF2-40B4-BE49-F238E27FC236}">
                <a16:creationId xmlns:a16="http://schemas.microsoft.com/office/drawing/2014/main" id="{2FEDC672-F5CA-4849-B016-4C4A65FEBB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</a:blip>
          <a:srcRect l="16683" r="16683"/>
          <a:stretch/>
        </p:blipFill>
        <p:spPr>
          <a:xfrm>
            <a:off x="6099048" y="10"/>
            <a:ext cx="6092952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55D01D6-AEB2-4FF1-88BA-149C75FD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nl-NL" dirty="0" err="1"/>
              <a:t>Padlet</a:t>
            </a:r>
            <a:r>
              <a:rPr lang="nl-NL" dirty="0"/>
              <a:t> Voeding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C06E46-740B-4433-ACF3-2606278DF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r>
              <a:rPr lang="nl-NL" dirty="0">
                <a:hlinkClick r:id="rId4"/>
              </a:rPr>
              <a:t>https://padlet.com/joannarodrigues23/z3kyjdz58q2uihx4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605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>
            <a:extLst>
              <a:ext uri="{FF2B5EF4-FFF2-40B4-BE49-F238E27FC236}">
                <a16:creationId xmlns:a16="http://schemas.microsoft.com/office/drawing/2014/main" id="{2FEDC672-F5CA-4849-B016-4C4A65FEB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8133" b="68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55D01D6-AEB2-4FF1-88BA-149C75FD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nl-NL" dirty="0"/>
              <a:t>Wasvoorschriften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C06E46-740B-4433-ACF3-2606278DF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r>
              <a:rPr lang="nl-NL" sz="1800" b="0" i="0" u="sng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hlinkClick r:id="rId3"/>
              </a:rPr>
              <a:t>https://www.wasmachines.nl/nieuws/betekenis-van-de-wassymbolen-op-het-waslabel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490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0B3D9-1C3A-4978-BB4A-8A10F5A9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FFFFFF"/>
                </a:solidFill>
              </a:rPr>
              <a:t>Fil</a:t>
            </a:r>
            <a:endParaRPr lang="nl-NL" sz="4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998789-9448-4FBA-B0F7-317756696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nl-NL" sz="2400" b="0" i="0" u="sng" strike="noStrike" dirty="0">
                <a:effectLst/>
                <a:latin typeface="Trebuchet MS" panose="020B06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https://www.bing.com/videos/search?q=schoonmaak+oudere&amp;&amp;view=detail&amp;mid=49A7BE4194824902FC2849A7BE4194824902FC28&amp;rvsmid=EF520F2620221DEEDC20EF520F2620221DEEDC20&amp;FORM=VDRVRV</a:t>
            </a:r>
            <a:r>
              <a:rPr lang="nl-NL" sz="2400" b="0" i="0" dirty="0">
                <a:effectLst/>
                <a:latin typeface="Trebuchet MS" panose="020B0603020202020204" pitchFamily="34" charset="0"/>
              </a:rPr>
              <a:t>​</a:t>
            </a:r>
            <a:endParaRPr lang="nl-NL" sz="2400" b="0" i="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9743D3D-FD17-448C-8615-77176E3D3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528" y="2992818"/>
            <a:ext cx="3049535" cy="304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8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807C8D-F9CE-4B30-BED2-221B68C6D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1994" y="3125424"/>
            <a:ext cx="4763063" cy="2347549"/>
          </a:xfrm>
        </p:spPr>
        <p:txBody>
          <a:bodyPr anchor="b">
            <a:normAutofit/>
          </a:bodyPr>
          <a:lstStyle/>
          <a:p>
            <a:pPr algn="l"/>
            <a:r>
              <a:rPr lang="nl-NL" sz="6600" dirty="0" err="1"/>
              <a:t>Padlet</a:t>
            </a:r>
            <a:r>
              <a:rPr lang="nl-NL" sz="6600" dirty="0"/>
              <a:t> werkplan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793A57-DF35-4B82-A9DB-9D626C880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1993" y="5634749"/>
            <a:ext cx="4763063" cy="721601"/>
          </a:xfrm>
        </p:spPr>
        <p:txBody>
          <a:bodyPr anchor="ctr">
            <a:normAutofit/>
          </a:bodyPr>
          <a:lstStyle/>
          <a:p>
            <a:pPr algn="l"/>
            <a:r>
              <a:rPr lang="nl-NL" sz="2200">
                <a:hlinkClick r:id="rId2"/>
              </a:rPr>
              <a:t>https://padlet.com/joannarodrigues23/2o1vync11p6ahxbe</a:t>
            </a:r>
            <a:r>
              <a:rPr lang="nl-NL" sz="2200"/>
              <a:t>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5031FB6-F0C5-422E-B85A-F84BE7C143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3" r="7315" b="-1"/>
          <a:stretch/>
        </p:blipFill>
        <p:spPr>
          <a:xfrm>
            <a:off x="20" y="-5"/>
            <a:ext cx="6076326" cy="68644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B9B65C-0DE3-4AD9-B018-85222E4FFF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311" r="-1" b="3366"/>
          <a:stretch/>
        </p:blipFill>
        <p:spPr>
          <a:xfrm>
            <a:off x="6076346" y="1"/>
            <a:ext cx="6115654" cy="277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69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>
            <a:extLst>
              <a:ext uri="{FF2B5EF4-FFF2-40B4-BE49-F238E27FC236}">
                <a16:creationId xmlns:a16="http://schemas.microsoft.com/office/drawing/2014/main" id="{2FEDC672-F5CA-4849-B016-4C4A65FEBB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8133" b="6867"/>
          <a:stretch/>
        </p:blipFill>
        <p:spPr>
          <a:xfrm>
            <a:off x="20" y="-19049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55D01D6-AEB2-4FF1-88BA-149C75FD4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nl-NL" dirty="0"/>
              <a:t>Volgende week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4AD8360-9652-418B-9111-FE30F63B0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30" y="4743450"/>
            <a:ext cx="11525250" cy="1581150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79C06E46-740B-4433-ACF3-2606278DF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27203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258</Words>
  <Application>Microsoft Office PowerPoint</Application>
  <PresentationFormat>Breedbeeld</PresentationFormat>
  <Paragraphs>43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Kantoorthema</vt:lpstr>
      <vt:lpstr>Huishoudkunde</vt:lpstr>
      <vt:lpstr>PowerPoint-presentatie</vt:lpstr>
      <vt:lpstr>Bedankt voor jullie feedback vorige week  Evaluatie invullen</vt:lpstr>
      <vt:lpstr> Leerdoel/Overzicht les Week 6 </vt:lpstr>
      <vt:lpstr>Padlet Voeding</vt:lpstr>
      <vt:lpstr>Wasvoorschriften</vt:lpstr>
      <vt:lpstr>Fil</vt:lpstr>
      <vt:lpstr>Padlet werkplan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Huishoudkunde</dc:title>
  <dc:creator>Joanna Rodrigues</dc:creator>
  <cp:lastModifiedBy>Joanna Rodrigues</cp:lastModifiedBy>
  <cp:revision>3</cp:revision>
  <dcterms:created xsi:type="dcterms:W3CDTF">2020-10-07T09:07:43Z</dcterms:created>
  <dcterms:modified xsi:type="dcterms:W3CDTF">2020-10-07T09:48:55Z</dcterms:modified>
</cp:coreProperties>
</file>